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3" r:id="rId1"/>
  </p:sldMasterIdLst>
  <p:notesMasterIdLst>
    <p:notesMasterId r:id="rId19"/>
  </p:notesMasterIdLst>
  <p:handoutMasterIdLst>
    <p:handoutMasterId r:id="rId20"/>
  </p:handoutMasterIdLst>
  <p:sldIdLst>
    <p:sldId id="387" r:id="rId2"/>
    <p:sldId id="296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4" r:id="rId12"/>
    <p:sldId id="385" r:id="rId13"/>
    <p:sldId id="382" r:id="rId14"/>
    <p:sldId id="383" r:id="rId15"/>
    <p:sldId id="324" r:id="rId16"/>
    <p:sldId id="35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52" autoAdjust="0"/>
  </p:normalViewPr>
  <p:slideViewPr>
    <p:cSldViewPr snapToGrid="0">
      <p:cViewPr varScale="1">
        <p:scale>
          <a:sx n="74" d="100"/>
          <a:sy n="74" d="100"/>
        </p:scale>
        <p:origin x="3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9/2/2020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6B8A91-DA64-426F-9E21-0F7D7CECC045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16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52085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71451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3567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5701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09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92283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3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8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2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7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4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6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8ABA2-110A-470D-9C62-49C8ED1C6018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8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7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7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4092020-ServerlessDays-ANZ-20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quantdare.com/what-is-the-difference-between-deep-learning-and-machine-learn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hkim.net/2020/02/27/serverless-cloud-comput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3676" y="2982191"/>
            <a:ext cx="9580099" cy="1995053"/>
          </a:xfrm>
        </p:spPr>
        <p:txBody>
          <a:bodyPr/>
          <a:lstStyle/>
          <a:p>
            <a:r>
              <a:rPr lang="en-US" dirty="0"/>
              <a:t>Machine Learning using C# on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4009211" y="6397439"/>
            <a:ext cx="3135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@</a:t>
            </a:r>
            <a:r>
              <a:rPr lang="en-US" sz="2000" dirty="0" err="1" smtClean="0">
                <a:solidFill>
                  <a:schemeClr val="tx1"/>
                </a:solidFill>
              </a:rPr>
              <a:t>praveenraghuvan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57" y="1858882"/>
            <a:ext cx="4582899" cy="826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99961" y="5596542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04-Sep-2020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29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84585"/>
            <a:ext cx="10131425" cy="3163567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– </a:t>
            </a:r>
            <a:r>
              <a:rPr lang="en-US" dirty="0" err="1" smtClean="0"/>
              <a:t>MobileNet</a:t>
            </a:r>
            <a:r>
              <a:rPr lang="en-US" dirty="0" smtClean="0"/>
              <a:t> V2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41" y="2141538"/>
            <a:ext cx="5258742" cy="3649662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i.pinimg.com/originals/0a/76/eb/0a76eb3c95c249cdff9449af08ac4efc.png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6" y="3013786"/>
            <a:ext cx="7308213" cy="190516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47404"/>
            <a:ext cx="6492240" cy="5257800"/>
          </a:xfrm>
        </p:spPr>
        <p:txBody>
          <a:bodyPr>
            <a:normAutofit lnSpcReduction="10000"/>
          </a:bodyPr>
          <a:lstStyle/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a Azure Function App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Save MobileNetV2 model to Azure Storage Blob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</a:t>
            </a:r>
            <a:r>
              <a:rPr lang="en-US" sz="3200" dirty="0" err="1" smtClean="0"/>
              <a:t>ClassifyImage</a:t>
            </a:r>
            <a:r>
              <a:rPr lang="en-US" sz="3200" dirty="0" smtClean="0"/>
              <a:t> API 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Load </a:t>
            </a:r>
            <a:r>
              <a:rPr lang="en-US" sz="3200" dirty="0"/>
              <a:t>model in Azure Function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Make Prediction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Test through Postman – Locally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Deploy to Azure Functions on Cloud.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 smtClean="0"/>
              <a:t>@</a:t>
            </a:r>
            <a:r>
              <a:rPr lang="en-US" sz="1800" dirty="0" err="1" smtClean="0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6243" y="2468572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Success Stories – </a:t>
            </a:r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github.com/praveenraghuvanshi/tech-sessions/tree/master/04092020-ServerlessDays-ANZ-2020</a:t>
            </a:r>
            <a:endParaRPr lang="en-US" sz="2800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44" y="2254596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://blog.rasmustc.com/multipart-data-with-azure-functions-httptriggers</a:t>
            </a:r>
            <a:r>
              <a:rPr lang="en-US" sz="8000" dirty="0" smtClean="0">
                <a:hlinkClick r:id="rId4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</a:t>
            </a:r>
            <a:r>
              <a:rPr lang="en-US" sz="8000" dirty="0" smtClean="0">
                <a:hlinkClick r:id="rId5"/>
              </a:rPr>
              <a:t>docs.microsoft.com/en-us/dotnet/machine-learning/tutorials/image-classification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</a:t>
            </a:r>
            <a:r>
              <a:rPr lang="en-US" sz="8000" dirty="0" smtClean="0">
                <a:hlinkClick r:id="rId6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43656" y="6371713"/>
            <a:ext cx="2748344" cy="365125"/>
          </a:xfrm>
        </p:spPr>
        <p:txBody>
          <a:bodyPr/>
          <a:lstStyle/>
          <a:p>
            <a:r>
              <a:rPr lang="en-US" sz="24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Cloud Architect @ 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of Interest: AI/ML, Cloud and </a:t>
            </a:r>
            <a:r>
              <a:rPr lang="en-US" sz="2600" dirty="0" err="1" smtClean="0"/>
              <a:t>IoT</a:t>
            </a:r>
            <a:endParaRPr lang="en-US" sz="26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44CD3A1-492E-4BC1-B476-33288D62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855" y="1112724"/>
            <a:ext cx="2567387" cy="1775511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727" y="0"/>
            <a:ext cx="2536664" cy="4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4800" dirty="0" smtClean="0"/>
              <a:t>  </a:t>
            </a:r>
            <a:r>
              <a:rPr lang="en-US" sz="4800" dirty="0" err="1" smtClean="0"/>
              <a:t>Jupyter</a:t>
            </a:r>
            <a:r>
              <a:rPr lang="en-US" sz="4800" dirty="0" smtClean="0"/>
              <a:t>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 smtClean="0"/>
              <a:t>  </a:t>
            </a:r>
            <a:r>
              <a:rPr lang="en-US" sz="4800" dirty="0" err="1" smtClean="0"/>
              <a:t>.Net</a:t>
            </a:r>
            <a:r>
              <a:rPr lang="en-US" sz="4800" dirty="0" smtClean="0"/>
              <a:t> on </a:t>
            </a:r>
            <a:r>
              <a:rPr lang="en-US" sz="4800" dirty="0" err="1" smtClean="0"/>
              <a:t>Juypter</a:t>
            </a:r>
            <a:r>
              <a:rPr lang="en-US" sz="4800" dirty="0" smtClean="0"/>
              <a:t> Notebook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/>
              <a:t> </a:t>
            </a:r>
            <a:r>
              <a:rPr lang="en-US" sz="4800" dirty="0" smtClean="0"/>
              <a:t> Prerequisites &amp; Installation</a:t>
            </a:r>
            <a:endParaRPr lang="en-US" sz="4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 smtClean="0"/>
              <a:t>  </a:t>
            </a:r>
            <a:r>
              <a:rPr lang="en-US" sz="4800" dirty="0" smtClean="0"/>
              <a:t>Machine Learning – </a:t>
            </a:r>
            <a:r>
              <a:rPr lang="en-US" sz="4800" dirty="0" err="1" smtClean="0"/>
              <a:t>ML.Net</a:t>
            </a:r>
            <a:endParaRPr lang="en-US" sz="48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4800" dirty="0" smtClean="0"/>
              <a:t>  Demo – Sentiment Analysis</a:t>
            </a:r>
            <a:endParaRPr lang="en-US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336" y="0"/>
            <a:ext cx="2536664" cy="4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456" y="2495581"/>
            <a:ext cx="6828112" cy="2941575"/>
          </a:xfrm>
        </p:spPr>
      </p:pic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4"/>
              </a:rPr>
              <a:t>https://quantdare.com/what-is-the-difference-between-deep-learning-and-machine-learning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21" y="2141538"/>
            <a:ext cx="3999383" cy="3649662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15" y="2141538"/>
            <a:ext cx="4379594" cy="3649662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https://danielhkim.net/2020/02/27/serverless-cloud-computing/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2141538"/>
            <a:ext cx="7368348" cy="3649662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0" y="2141538"/>
            <a:ext cx="5245105" cy="3649662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89" y="2141538"/>
            <a:ext cx="6773246" cy="3649662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6065</TotalTime>
  <Words>273</Words>
  <Application>Microsoft Office PowerPoint</Application>
  <PresentationFormat>Widescreen</PresentationFormat>
  <Paragraphs>76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Machine Learning using C# on Jupyter Notebook</vt:lpstr>
      <vt:lpstr>Introduction</vt:lpstr>
      <vt:lpstr>Agenda</vt:lpstr>
      <vt:lpstr>Deep Neural Network</vt:lpstr>
      <vt:lpstr>Deep Neural Network</vt:lpstr>
      <vt:lpstr>Serverless</vt:lpstr>
      <vt:lpstr>Azure Functions</vt:lpstr>
      <vt:lpstr>Azure Functions</vt:lpstr>
      <vt:lpstr>ML.Net</vt:lpstr>
      <vt:lpstr>Image Classification</vt:lpstr>
      <vt:lpstr>Transfer Learning – MobileNet V2</vt:lpstr>
      <vt:lpstr>Cloud Architecture</vt:lpstr>
      <vt:lpstr>PowerPoint Presentation</vt:lpstr>
      <vt:lpstr>Customer Success Stories – ML.Net</vt:lpstr>
      <vt:lpstr>Resources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480</cp:revision>
  <dcterms:created xsi:type="dcterms:W3CDTF">2019-06-28T17:38:08Z</dcterms:created>
  <dcterms:modified xsi:type="dcterms:W3CDTF">2020-09-02T14:58:11Z</dcterms:modified>
</cp:coreProperties>
</file>